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7" r:id="rId10"/>
    <p:sldId id="265" r:id="rId11"/>
    <p:sldId id="266" r:id="rId12"/>
    <p:sldId id="260" r:id="rId13"/>
    <p:sldId id="268" r:id="rId14"/>
  </p:sldIdLst>
  <p:sldSz cx="9144000" cy="5143500" type="screen16x9"/>
  <p:notesSz cx="6858000" cy="9144000"/>
  <p:embeddedFontLst>
    <p:embeddedFont>
      <p:font typeface="Alegreya SemiBold" panose="020B0604020202020204" charset="0"/>
      <p:regular r:id="rId16"/>
      <p:bold r:id="rId17"/>
      <p:italic r:id="rId18"/>
      <p:boldItalic r:id="rId19"/>
    </p:embeddedFont>
    <p:embeddedFont>
      <p:font typeface="Economica" panose="020B0604020202020204" charset="0"/>
      <p:regular r:id="rId20"/>
      <p:bold r:id="rId21"/>
      <p:italic r:id="rId22"/>
      <p:boldItalic r:id="rId23"/>
    </p:embeddedFont>
    <p:embeddedFont>
      <p:font typeface="Open Sans" panose="020B0604020202020204" charset="0"/>
      <p:regular r:id="rId24"/>
      <p:bold r:id="rId25"/>
      <p:italic r:id="rId26"/>
      <p:boldItalic r:id="rId27"/>
    </p:embeddedFont>
    <p:embeddedFont>
      <p:font typeface="Oswald" panose="020B0604020202020204" charset="0"/>
      <p:regular r:id="rId28"/>
      <p:bold r:id="rId29"/>
    </p:embeddedFont>
    <p:embeddedFont>
      <p:font typeface="Ultra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b5976e1a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b5976e1a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b5976e1a5_0_1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b5976e1a5_0_1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b5976e1a5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b5976e1a5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b5976e1a5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b5976e1a5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b5976e1a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b5976e1a5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b5976e1a5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b5976e1a5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b5976e1a5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b5976e1a5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6c086218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6c086218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b5976e1a5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b5976e1a5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b5976e1a5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b5976e1a5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b5976e1a5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b5976e1a5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6b8c1846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6b8c1846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EsVeIhrWwAw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754650" y="1444250"/>
            <a:ext cx="36507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swald"/>
                <a:ea typeface="Oswald"/>
                <a:cs typeface="Oswald"/>
                <a:sym typeface="Oswald"/>
              </a:rPr>
              <a:t>FPGA PONG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Oswald"/>
                <a:ea typeface="Oswald"/>
                <a:cs typeface="Oswald"/>
                <a:sym typeface="Oswald"/>
              </a:rPr>
              <a:t>CECS 361 Spring 2022</a:t>
            </a:r>
            <a:endParaRPr sz="20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legreya SemiBold"/>
                <a:ea typeface="Alegreya SemiBold"/>
                <a:cs typeface="Alegreya SemiBold"/>
                <a:sym typeface="Alegreya SemiBold"/>
              </a:rPr>
              <a:t>Abhishek &amp; Anand Jasti</a:t>
            </a:r>
            <a:endParaRPr sz="2100">
              <a:latin typeface="Alegreya SemiBold"/>
              <a:ea typeface="Alegreya SemiBold"/>
              <a:cs typeface="Alegreya SemiBold"/>
              <a:sym typeface="Alegreya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DEBOUNCER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25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REMOVE THE UNEXPECTED BEHAVIOR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Mechanical switches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USER INPUTS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LEFT AND RIGHT PLAYER UP AND DOWN SWITCH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RESET SWITCH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TAKES INPUTS AND CLEANS OUT THE INPUT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UNEXPECTED UP AND DOWN BOUNCES IN THE SWITCH SIGNAL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IMPLEMENTED A 5ms DELAY TO MAKE THE INPUT SWITCH STABLE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39" y="3320475"/>
            <a:ext cx="8110525" cy="578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NUMBER GENERATOR</a:t>
            </a: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4260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implemented a Linear FeedBack Shift Register to generate a Pseudo-Random sequence that outputs a 1-bit number. Our pseudo-random sequence has a period of 15 clock cycles before it overflows and repeats from the first value.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r="38137"/>
          <a:stretch/>
        </p:blipFill>
        <p:spPr>
          <a:xfrm>
            <a:off x="3848625" y="1147225"/>
            <a:ext cx="4547276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l="61666"/>
          <a:stretch/>
        </p:blipFill>
        <p:spPr>
          <a:xfrm>
            <a:off x="5511400" y="2215875"/>
            <a:ext cx="2884499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OF THE GAME</a:t>
            </a:r>
            <a:endParaRPr/>
          </a:p>
        </p:txBody>
      </p:sp>
      <p:pic>
        <p:nvPicPr>
          <p:cNvPr id="90" name="Google Shape;90;p17" descr="CECS 361 project demonstration video.&#10;By Abhishek Jasti &amp; Anand Jasti." title="FPGA PONG DEMONSTRATION 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7821" y="1019950"/>
            <a:ext cx="5328367" cy="39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2183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ltra"/>
                <a:ea typeface="Ultra"/>
                <a:cs typeface="Ultra"/>
                <a:sym typeface="Ultra"/>
              </a:rPr>
              <a:t>THE END</a:t>
            </a:r>
            <a:endParaRPr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600925"/>
            <a:ext cx="8520600" cy="24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434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33"/>
              <a:t>PONG GAME USING FPGA BOARD WITH VGA DISPLAY</a:t>
            </a:r>
            <a:endParaRPr sz="2333"/>
          </a:p>
          <a:p>
            <a:pPr marL="457200" lvl="0" indent="-3434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33"/>
              <a:t>PONG GAME DISPLAYED AT 800X600 RESOLUTION AT 75Hz</a:t>
            </a:r>
            <a:endParaRPr sz="2333"/>
          </a:p>
          <a:p>
            <a:pPr marL="914400" lvl="1" indent="-32377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933"/>
              <a:t>DONE BY USING A BASIC CLOCK DIVIDER </a:t>
            </a:r>
            <a:endParaRPr sz="1933"/>
          </a:p>
          <a:p>
            <a:pPr marL="914400" lvl="1" indent="-32377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933"/>
              <a:t>AND BY USING A VERTICAL AND HORIZONTAL SYNC GENERATOR</a:t>
            </a:r>
            <a:endParaRPr sz="1933"/>
          </a:p>
          <a:p>
            <a:pPr marL="457200" lvl="0" indent="-3434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33"/>
              <a:t>GAME IS CONTROLLED BY THE TWO RIGHTMOST AND TWO LEFTMOST SWITCHES</a:t>
            </a:r>
            <a:endParaRPr sz="2333"/>
          </a:p>
          <a:p>
            <a:pPr marL="914400" lvl="1" indent="-32377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933"/>
              <a:t>USING DEBOUNCE FUNCTION TO PREVENT UNINTENTIONAL MISINPUTS</a:t>
            </a:r>
            <a:endParaRPr sz="1933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47225"/>
            <a:ext cx="4260300" cy="33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2D SPORTS GAME SIMULATING TABLE TENNIS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PLAYER 1 CONTROLS AN IN-GAME PADDLE WITH THE RIGHTMOST TWO SWITCHES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PLAYER 2 CONTROLS AN IN-GAME PADDLE WITH THE LEFTMOST TWO SWITCHES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GOAL IS FOR EACH PLAYER TO REACH 3 POINTS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POINTS ARE EARNED WHEN ONE PLAYER FAILS TO RETURN THE BALL TO THE OTHER PLAYER</a:t>
            </a:r>
            <a:endParaRPr sz="12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57700"/>
            <a:ext cx="4432764" cy="33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controlled by onboard switches.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Score increments upon making the other player miss.(couldn’t implement)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Ball always spawn in the middle at reset.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Ball randomizes direction after players start the game.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2897400"/>
            <a:ext cx="2855774" cy="21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649" y="2216125"/>
            <a:ext cx="2117650" cy="28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DESIGN DIAGRAM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76" y="1147225"/>
            <a:ext cx="7827250" cy="388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VGA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708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SYNCHRONIZATION GENERATOR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GENERATING VERTICAL AND HORIZONTAL SIGNALS TO USE THE VGA PORT ON NEXYS A7-100T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VGA timing standard for 800 x 600 resolution @ 75 Hz with a 50 MHz pixel clock.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382" y="0"/>
            <a:ext cx="21166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075" y="44150"/>
            <a:ext cx="2116700" cy="4994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SEVEN SEGMENT</a:t>
            </a:r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4260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 x 7-Segment Display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 Anodes, 8 Cathodes, shared between digits.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Display multiplexing is used to display left player score and right player score with limited connections.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Switching between digits occurs so quickly, the human eye perceives image as static.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47001"/>
            <a:ext cx="4442250" cy="3849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CLOCK DIVIDER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22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TWO INPUTS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CLK AND DIV_VALUE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ONE OUTPUT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DIV_CLOCK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USED IN VGA SYNCHRONIZATION GENERATOR TO GENERATE 50 MHz PIXEL CLOCK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TARGET RESOLUTION 800x600 @75HZ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USED IN SEVEN SEGMENT DISPLAY TO GENERATE A 10 KHz CLOCK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ALLOWS US TO PROPERLY DISPLAY THE DIGITS USING MULTIPLEXER</a:t>
            </a:r>
            <a:endParaRPr sz="1200"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00850"/>
            <a:ext cx="8839201" cy="952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PONG GRAPHICS</a:t>
            </a: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EIGHT INPUTS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Clk, left player input, right player input, pixel x, pixel y, random number, reset, and video 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OUTPUTS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RGB values, left player score, and right player score.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PROVIDES OUTPUTS FOR THE VGA MONITOR AND THE SEVEN-SEGMENT DISPLAY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TAKES CARE OF GAME LOGIC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Like when the ball hits paddle or a wall, the ball bounces back.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Sets ball and paddle position/speed at reset.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Moves ball and paddle and updates the on screen picture.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</Words>
  <Application>Microsoft Office PowerPoint</Application>
  <PresentationFormat>On-screen Show (16:9)</PresentationFormat>
  <Paragraphs>63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Alegreya SemiBold</vt:lpstr>
      <vt:lpstr>Economica</vt:lpstr>
      <vt:lpstr>Oswald</vt:lpstr>
      <vt:lpstr>Open Sans</vt:lpstr>
      <vt:lpstr>Arial</vt:lpstr>
      <vt:lpstr>Ultra</vt:lpstr>
      <vt:lpstr>Luxe</vt:lpstr>
      <vt:lpstr>FPGA PONG CECS 361 Spring 2022</vt:lpstr>
      <vt:lpstr>INTRODUCTION</vt:lpstr>
      <vt:lpstr>GAME</vt:lpstr>
      <vt:lpstr>RUNTIME</vt:lpstr>
      <vt:lpstr>DESIGN DIAGRAM</vt:lpstr>
      <vt:lpstr>VGA</vt:lpstr>
      <vt:lpstr>SEVEN SEGMENT</vt:lpstr>
      <vt:lpstr>CLOCK DIVIDER</vt:lpstr>
      <vt:lpstr>PONG GRAPHICS</vt:lpstr>
      <vt:lpstr>SWITCH DEBOUNCER</vt:lpstr>
      <vt:lpstr>RANDOM NUMBER GENERATOR</vt:lpstr>
      <vt:lpstr>DEMO OF THE GAME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PONG CECS 361 Spring 2022</dc:title>
  <cp:lastModifiedBy>anand jasti</cp:lastModifiedBy>
  <cp:revision>1</cp:revision>
  <dcterms:modified xsi:type="dcterms:W3CDTF">2022-05-03T08:20:01Z</dcterms:modified>
</cp:coreProperties>
</file>